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62" r:id="rId6"/>
  </p:sldMasterIdLst>
  <p:sldIdLst>
    <p:sldId id="262" r:id="rId7"/>
    <p:sldId id="259" r:id="rId8"/>
    <p:sldId id="260" r:id="rId9"/>
    <p:sldId id="261" r:id="rId10"/>
  </p:sldIdLst>
  <p:sldSz cx="5143500" cy="9144000" type="screen16x9"/>
  <p:notesSz cx="6858000" cy="9144000"/>
  <p:defaultTextStyle>
    <a:defPPr>
      <a:defRPr lang="en-US"/>
    </a:defPPr>
    <a:lvl1pPr marL="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8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7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5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5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3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3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FC595-FF15-4429-B9FF-F1B0BCDA44B6}" v="8" dt="2024-01-31T14:09:06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gina Buschmeier | HateAid gGmbH" userId="c7e1b2c1-911a-4c65-a10b-e8d14fe58d06" providerId="ADAL" clId="{A76FC595-FF15-4429-B9FF-F1B0BCDA44B6}"/>
    <pc:docChg chg="undo custSel modSld modMainMaster">
      <pc:chgData name="Regina Buschmeier | HateAid gGmbH" userId="c7e1b2c1-911a-4c65-a10b-e8d14fe58d06" providerId="ADAL" clId="{A76FC595-FF15-4429-B9FF-F1B0BCDA44B6}" dt="2024-01-31T14:09:13.723" v="48" actId="700"/>
      <pc:docMkLst>
        <pc:docMk/>
      </pc:docMkLst>
      <pc:sldChg chg="addSp delSp modSp mod chgLayout">
        <pc:chgData name="Regina Buschmeier | HateAid gGmbH" userId="c7e1b2c1-911a-4c65-a10b-e8d14fe58d06" providerId="ADAL" clId="{A76FC595-FF15-4429-B9FF-F1B0BCDA44B6}" dt="2024-01-31T14:08:35.550" v="35" actId="700"/>
        <pc:sldMkLst>
          <pc:docMk/>
          <pc:sldMk cId="4116935529" sldId="259"/>
        </pc:sldMkLst>
        <pc:spChg chg="del">
          <ac:chgData name="Regina Buschmeier | HateAid gGmbH" userId="c7e1b2c1-911a-4c65-a10b-e8d14fe58d06" providerId="ADAL" clId="{A76FC595-FF15-4429-B9FF-F1B0BCDA44B6}" dt="2024-01-31T14:08:25.164" v="31" actId="478"/>
          <ac:spMkLst>
            <pc:docMk/>
            <pc:sldMk cId="4116935529" sldId="259"/>
            <ac:spMk id="2" creationId="{C360A4DB-78C0-E75E-CB0F-84734604976B}"/>
          </ac:spMkLst>
        </pc:spChg>
        <pc:spChg chg="del">
          <ac:chgData name="Regina Buschmeier | HateAid gGmbH" userId="c7e1b2c1-911a-4c65-a10b-e8d14fe58d06" providerId="ADAL" clId="{A76FC595-FF15-4429-B9FF-F1B0BCDA44B6}" dt="2024-01-31T14:08:25.164" v="31" actId="478"/>
          <ac:spMkLst>
            <pc:docMk/>
            <pc:sldMk cId="4116935529" sldId="259"/>
            <ac:spMk id="3" creationId="{CCA144FF-9E75-0B42-B32B-779A237DE666}"/>
          </ac:spMkLst>
        </pc:spChg>
        <pc:spChg chg="del">
          <ac:chgData name="Regina Buschmeier | HateAid gGmbH" userId="c7e1b2c1-911a-4c65-a10b-e8d14fe58d06" providerId="ADAL" clId="{A76FC595-FF15-4429-B9FF-F1B0BCDA44B6}" dt="2024-01-31T14:08:25.164" v="31" actId="478"/>
          <ac:spMkLst>
            <pc:docMk/>
            <pc:sldMk cId="4116935529" sldId="259"/>
            <ac:spMk id="4" creationId="{4CA75AD3-3E50-AAAC-3CB8-C0B73E97E163}"/>
          </ac:spMkLst>
        </pc:spChg>
        <pc:spChg chg="add del">
          <ac:chgData name="Regina Buschmeier | HateAid gGmbH" userId="c7e1b2c1-911a-4c65-a10b-e8d14fe58d06" providerId="ADAL" clId="{A76FC595-FF15-4429-B9FF-F1B0BCDA44B6}" dt="2024-01-31T14:08:25.164" v="31" actId="478"/>
          <ac:spMkLst>
            <pc:docMk/>
            <pc:sldMk cId="4116935529" sldId="259"/>
            <ac:spMk id="6" creationId="{5E9D9DBD-E905-254C-DDCF-780036D5EF2E}"/>
          </ac:spMkLst>
        </pc:spChg>
        <pc:spChg chg="del">
          <ac:chgData name="Regina Buschmeier | HateAid gGmbH" userId="c7e1b2c1-911a-4c65-a10b-e8d14fe58d06" providerId="ADAL" clId="{A76FC595-FF15-4429-B9FF-F1B0BCDA44B6}" dt="2024-01-31T14:08:25.164" v="31" actId="478"/>
          <ac:spMkLst>
            <pc:docMk/>
            <pc:sldMk cId="4116935529" sldId="259"/>
            <ac:spMk id="11" creationId="{A0F01AA2-2F43-10B6-6F6C-ECA268FBB1DC}"/>
          </ac:spMkLst>
        </pc:spChg>
        <pc:spChg chg="add mod ord">
          <ac:chgData name="Regina Buschmeier | HateAid gGmbH" userId="c7e1b2c1-911a-4c65-a10b-e8d14fe58d06" providerId="ADAL" clId="{A76FC595-FF15-4429-B9FF-F1B0BCDA44B6}" dt="2024-01-31T14:08:35.550" v="35" actId="700"/>
          <ac:spMkLst>
            <pc:docMk/>
            <pc:sldMk cId="4116935529" sldId="259"/>
            <ac:spMk id="16" creationId="{A5DBD2E5-454C-C7EA-3452-A8540CBDABBF}"/>
          </ac:spMkLst>
        </pc:spChg>
        <pc:spChg chg="add mod ord">
          <ac:chgData name="Regina Buschmeier | HateAid gGmbH" userId="c7e1b2c1-911a-4c65-a10b-e8d14fe58d06" providerId="ADAL" clId="{A76FC595-FF15-4429-B9FF-F1B0BCDA44B6}" dt="2024-01-31T14:08:35.550" v="35" actId="700"/>
          <ac:spMkLst>
            <pc:docMk/>
            <pc:sldMk cId="4116935529" sldId="259"/>
            <ac:spMk id="17" creationId="{C9F8CE69-C82E-45C1-9DB6-221827072BFB}"/>
          </ac:spMkLst>
        </pc:spChg>
        <pc:spChg chg="add mod ord">
          <ac:chgData name="Regina Buschmeier | HateAid gGmbH" userId="c7e1b2c1-911a-4c65-a10b-e8d14fe58d06" providerId="ADAL" clId="{A76FC595-FF15-4429-B9FF-F1B0BCDA44B6}" dt="2024-01-31T14:08:35.550" v="35" actId="700"/>
          <ac:spMkLst>
            <pc:docMk/>
            <pc:sldMk cId="4116935529" sldId="259"/>
            <ac:spMk id="18" creationId="{8163EE6B-4C26-5D88-4B6F-9706CDC7593A}"/>
          </ac:spMkLst>
        </pc:spChg>
        <pc:spChg chg="add mod ord">
          <ac:chgData name="Regina Buschmeier | HateAid gGmbH" userId="c7e1b2c1-911a-4c65-a10b-e8d14fe58d06" providerId="ADAL" clId="{A76FC595-FF15-4429-B9FF-F1B0BCDA44B6}" dt="2024-01-31T14:08:35.550" v="35" actId="700"/>
          <ac:spMkLst>
            <pc:docMk/>
            <pc:sldMk cId="4116935529" sldId="259"/>
            <ac:spMk id="19" creationId="{29C0B549-C874-4153-E9C1-7A1AAB021708}"/>
          </ac:spMkLst>
        </pc:spChg>
        <pc:spChg chg="add mod ord">
          <ac:chgData name="Regina Buschmeier | HateAid gGmbH" userId="c7e1b2c1-911a-4c65-a10b-e8d14fe58d06" providerId="ADAL" clId="{A76FC595-FF15-4429-B9FF-F1B0BCDA44B6}" dt="2024-01-31T14:08:35.550" v="35" actId="700"/>
          <ac:spMkLst>
            <pc:docMk/>
            <pc:sldMk cId="4116935529" sldId="259"/>
            <ac:spMk id="20" creationId="{E170967E-A13A-384A-3E64-F28B31C76F18}"/>
          </ac:spMkLst>
        </pc:spChg>
        <pc:picChg chg="del mod">
          <ac:chgData name="Regina Buschmeier | HateAid gGmbH" userId="c7e1b2c1-911a-4c65-a10b-e8d14fe58d06" providerId="ADAL" clId="{A76FC595-FF15-4429-B9FF-F1B0BCDA44B6}" dt="2024-01-31T14:08:13.511" v="26" actId="478"/>
          <ac:picMkLst>
            <pc:docMk/>
            <pc:sldMk cId="4116935529" sldId="259"/>
            <ac:picMk id="9" creationId="{1E4C50BC-83CF-3023-09C9-3444032EF898}"/>
          </ac:picMkLst>
        </pc:picChg>
        <pc:picChg chg="add mod">
          <ac:chgData name="Regina Buschmeier | HateAid gGmbH" userId="c7e1b2c1-911a-4c65-a10b-e8d14fe58d06" providerId="ADAL" clId="{A76FC595-FF15-4429-B9FF-F1B0BCDA44B6}" dt="2024-01-31T14:08:22.258" v="30"/>
          <ac:picMkLst>
            <pc:docMk/>
            <pc:sldMk cId="4116935529" sldId="259"/>
            <ac:picMk id="13" creationId="{8C2D65CD-AF9B-3C19-63F5-267911E04298}"/>
          </ac:picMkLst>
        </pc:picChg>
        <pc:picChg chg="add mod">
          <ac:chgData name="Regina Buschmeier | HateAid gGmbH" userId="c7e1b2c1-911a-4c65-a10b-e8d14fe58d06" providerId="ADAL" clId="{A76FC595-FF15-4429-B9FF-F1B0BCDA44B6}" dt="2024-01-31T14:08:30.240" v="34" actId="962"/>
          <ac:picMkLst>
            <pc:docMk/>
            <pc:sldMk cId="4116935529" sldId="259"/>
            <ac:picMk id="15" creationId="{310EDFB5-76F9-F11D-619A-A6DA723CBD50}"/>
          </ac:picMkLst>
        </pc:picChg>
      </pc:sldChg>
      <pc:sldChg chg="addSp delSp modSp mod chgLayout">
        <pc:chgData name="Regina Buschmeier | HateAid gGmbH" userId="c7e1b2c1-911a-4c65-a10b-e8d14fe58d06" providerId="ADAL" clId="{A76FC595-FF15-4429-B9FF-F1B0BCDA44B6}" dt="2024-01-31T14:09:13.723" v="48" actId="700"/>
        <pc:sldMkLst>
          <pc:docMk/>
          <pc:sldMk cId="3478343856" sldId="260"/>
        </pc:sldMkLst>
        <pc:spChg chg="del">
          <ac:chgData name="Regina Buschmeier | HateAid gGmbH" userId="c7e1b2c1-911a-4c65-a10b-e8d14fe58d06" providerId="ADAL" clId="{A76FC595-FF15-4429-B9FF-F1B0BCDA44B6}" dt="2024-01-31T14:08:52.194" v="39" actId="478"/>
          <ac:spMkLst>
            <pc:docMk/>
            <pc:sldMk cId="3478343856" sldId="260"/>
            <ac:spMk id="2" creationId="{C360A4DB-78C0-E75E-CB0F-84734604976B}"/>
          </ac:spMkLst>
        </pc:spChg>
        <pc:spChg chg="del">
          <ac:chgData name="Regina Buschmeier | HateAid gGmbH" userId="c7e1b2c1-911a-4c65-a10b-e8d14fe58d06" providerId="ADAL" clId="{A76FC595-FF15-4429-B9FF-F1B0BCDA44B6}" dt="2024-01-31T14:08:52.194" v="39" actId="478"/>
          <ac:spMkLst>
            <pc:docMk/>
            <pc:sldMk cId="3478343856" sldId="260"/>
            <ac:spMk id="3" creationId="{CCA144FF-9E75-0B42-B32B-779A237DE666}"/>
          </ac:spMkLst>
        </pc:spChg>
        <pc:spChg chg="del">
          <ac:chgData name="Regina Buschmeier | HateAid gGmbH" userId="c7e1b2c1-911a-4c65-a10b-e8d14fe58d06" providerId="ADAL" clId="{A76FC595-FF15-4429-B9FF-F1B0BCDA44B6}" dt="2024-01-31T14:08:52.194" v="39" actId="478"/>
          <ac:spMkLst>
            <pc:docMk/>
            <pc:sldMk cId="3478343856" sldId="260"/>
            <ac:spMk id="4" creationId="{4CA75AD3-3E50-AAAC-3CB8-C0B73E97E163}"/>
          </ac:spMkLst>
        </pc:spChg>
        <pc:spChg chg="del">
          <ac:chgData name="Regina Buschmeier | HateAid gGmbH" userId="c7e1b2c1-911a-4c65-a10b-e8d14fe58d06" providerId="ADAL" clId="{A76FC595-FF15-4429-B9FF-F1B0BCDA44B6}" dt="2024-01-31T14:08:52.194" v="39" actId="478"/>
          <ac:spMkLst>
            <pc:docMk/>
            <pc:sldMk cId="3478343856" sldId="260"/>
            <ac:spMk id="5" creationId="{BF703810-FAEF-BD19-74D4-541446007261}"/>
          </ac:spMkLst>
        </pc:spChg>
        <pc:spChg chg="del">
          <ac:chgData name="Regina Buschmeier | HateAid gGmbH" userId="c7e1b2c1-911a-4c65-a10b-e8d14fe58d06" providerId="ADAL" clId="{A76FC595-FF15-4429-B9FF-F1B0BCDA44B6}" dt="2024-01-31T14:08:52.194" v="39" actId="478"/>
          <ac:spMkLst>
            <pc:docMk/>
            <pc:sldMk cId="3478343856" sldId="260"/>
            <ac:spMk id="6" creationId="{480B15D5-F731-99B9-AF72-DC2198F230A9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3.723" v="48" actId="700"/>
          <ac:spMkLst>
            <pc:docMk/>
            <pc:sldMk cId="3478343856" sldId="260"/>
            <ac:spMk id="10" creationId="{6A57380D-2E55-AE25-6D4A-E67906BD5872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3.723" v="48" actId="700"/>
          <ac:spMkLst>
            <pc:docMk/>
            <pc:sldMk cId="3478343856" sldId="260"/>
            <ac:spMk id="11" creationId="{55E0C0EF-BBE9-5B11-3BC6-B4C4FC0491E5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3.723" v="48" actId="700"/>
          <ac:spMkLst>
            <pc:docMk/>
            <pc:sldMk cId="3478343856" sldId="260"/>
            <ac:spMk id="12" creationId="{3A25DF8F-FF08-F187-4B0B-EF78A043E0F5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3.723" v="48" actId="700"/>
          <ac:spMkLst>
            <pc:docMk/>
            <pc:sldMk cId="3478343856" sldId="260"/>
            <ac:spMk id="13" creationId="{0DFAC1C5-707F-D8E6-443A-BD2F10E2934D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3.723" v="48" actId="700"/>
          <ac:spMkLst>
            <pc:docMk/>
            <pc:sldMk cId="3478343856" sldId="260"/>
            <ac:spMk id="14" creationId="{B7FAB1B9-3A7E-4866-50BC-997D85F11CDE}"/>
          </ac:spMkLst>
        </pc:spChg>
        <pc:picChg chg="del mod">
          <ac:chgData name="Regina Buschmeier | HateAid gGmbH" userId="c7e1b2c1-911a-4c65-a10b-e8d14fe58d06" providerId="ADAL" clId="{A76FC595-FF15-4429-B9FF-F1B0BCDA44B6}" dt="2024-01-31T14:08:44.384" v="37" actId="478"/>
          <ac:picMkLst>
            <pc:docMk/>
            <pc:sldMk cId="3478343856" sldId="260"/>
            <ac:picMk id="8" creationId="{0FA51E79-338C-9CEE-46B8-60ED6ADF8D4A}"/>
          </ac:picMkLst>
        </pc:picChg>
        <pc:picChg chg="add mod">
          <ac:chgData name="Regina Buschmeier | HateAid gGmbH" userId="c7e1b2c1-911a-4c65-a10b-e8d14fe58d06" providerId="ADAL" clId="{A76FC595-FF15-4429-B9FF-F1B0BCDA44B6}" dt="2024-01-31T14:08:59.706" v="43" actId="962"/>
          <ac:picMkLst>
            <pc:docMk/>
            <pc:sldMk cId="3478343856" sldId="260"/>
            <ac:picMk id="9" creationId="{C23DD454-6ECA-2E5A-F2A6-32D3EF1F172A}"/>
          </ac:picMkLst>
        </pc:picChg>
      </pc:sldChg>
      <pc:sldChg chg="addSp delSp modSp mod chgLayout">
        <pc:chgData name="Regina Buschmeier | HateAid gGmbH" userId="c7e1b2c1-911a-4c65-a10b-e8d14fe58d06" providerId="ADAL" clId="{A76FC595-FF15-4429-B9FF-F1B0BCDA44B6}" dt="2024-01-31T14:09:11.415" v="47" actId="700"/>
        <pc:sldMkLst>
          <pc:docMk/>
          <pc:sldMk cId="3107513703" sldId="261"/>
        </pc:sldMkLst>
        <pc:spChg chg="del">
          <ac:chgData name="Regina Buschmeier | HateAid gGmbH" userId="c7e1b2c1-911a-4c65-a10b-e8d14fe58d06" providerId="ADAL" clId="{A76FC595-FF15-4429-B9FF-F1B0BCDA44B6}" dt="2024-01-31T14:08:54.234" v="40" actId="478"/>
          <ac:spMkLst>
            <pc:docMk/>
            <pc:sldMk cId="3107513703" sldId="261"/>
            <ac:spMk id="2" creationId="{C360A4DB-78C0-E75E-CB0F-84734604976B}"/>
          </ac:spMkLst>
        </pc:spChg>
        <pc:spChg chg="del">
          <ac:chgData name="Regina Buschmeier | HateAid gGmbH" userId="c7e1b2c1-911a-4c65-a10b-e8d14fe58d06" providerId="ADAL" clId="{A76FC595-FF15-4429-B9FF-F1B0BCDA44B6}" dt="2024-01-31T14:08:54.234" v="40" actId="478"/>
          <ac:spMkLst>
            <pc:docMk/>
            <pc:sldMk cId="3107513703" sldId="261"/>
            <ac:spMk id="3" creationId="{CCA144FF-9E75-0B42-B32B-779A237DE666}"/>
          </ac:spMkLst>
        </pc:spChg>
        <pc:spChg chg="del">
          <ac:chgData name="Regina Buschmeier | HateAid gGmbH" userId="c7e1b2c1-911a-4c65-a10b-e8d14fe58d06" providerId="ADAL" clId="{A76FC595-FF15-4429-B9FF-F1B0BCDA44B6}" dt="2024-01-31T14:08:54.234" v="40" actId="478"/>
          <ac:spMkLst>
            <pc:docMk/>
            <pc:sldMk cId="3107513703" sldId="261"/>
            <ac:spMk id="4" creationId="{4CA75AD3-3E50-AAAC-3CB8-C0B73E97E163}"/>
          </ac:spMkLst>
        </pc:spChg>
        <pc:spChg chg="del">
          <ac:chgData name="Regina Buschmeier | HateAid gGmbH" userId="c7e1b2c1-911a-4c65-a10b-e8d14fe58d06" providerId="ADAL" clId="{A76FC595-FF15-4429-B9FF-F1B0BCDA44B6}" dt="2024-01-31T14:08:54.234" v="40" actId="478"/>
          <ac:spMkLst>
            <pc:docMk/>
            <pc:sldMk cId="3107513703" sldId="261"/>
            <ac:spMk id="5" creationId="{BF703810-FAEF-BD19-74D4-541446007261}"/>
          </ac:spMkLst>
        </pc:spChg>
        <pc:spChg chg="del">
          <ac:chgData name="Regina Buschmeier | HateAid gGmbH" userId="c7e1b2c1-911a-4c65-a10b-e8d14fe58d06" providerId="ADAL" clId="{A76FC595-FF15-4429-B9FF-F1B0BCDA44B6}" dt="2024-01-31T14:08:54.234" v="40" actId="478"/>
          <ac:spMkLst>
            <pc:docMk/>
            <pc:sldMk cId="3107513703" sldId="261"/>
            <ac:spMk id="6" creationId="{480B15D5-F731-99B9-AF72-DC2198F230A9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1.415" v="47" actId="700"/>
          <ac:spMkLst>
            <pc:docMk/>
            <pc:sldMk cId="3107513703" sldId="261"/>
            <ac:spMk id="10" creationId="{5D5E1422-0D3F-9474-76CD-59FB6A383EBB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1.415" v="47" actId="700"/>
          <ac:spMkLst>
            <pc:docMk/>
            <pc:sldMk cId="3107513703" sldId="261"/>
            <ac:spMk id="11" creationId="{60B5ADCF-EB7A-026C-8806-93A9B7025DCC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1.415" v="47" actId="700"/>
          <ac:spMkLst>
            <pc:docMk/>
            <pc:sldMk cId="3107513703" sldId="261"/>
            <ac:spMk id="12" creationId="{1C606AC8-0993-21F1-58BC-F6DB3239E840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1.415" v="47" actId="700"/>
          <ac:spMkLst>
            <pc:docMk/>
            <pc:sldMk cId="3107513703" sldId="261"/>
            <ac:spMk id="13" creationId="{AD92F2FD-1B0D-B8BD-A26C-767A89979AC6}"/>
          </ac:spMkLst>
        </pc:spChg>
        <pc:spChg chg="add mod ord">
          <ac:chgData name="Regina Buschmeier | HateAid gGmbH" userId="c7e1b2c1-911a-4c65-a10b-e8d14fe58d06" providerId="ADAL" clId="{A76FC595-FF15-4429-B9FF-F1B0BCDA44B6}" dt="2024-01-31T14:09:11.415" v="47" actId="700"/>
          <ac:spMkLst>
            <pc:docMk/>
            <pc:sldMk cId="3107513703" sldId="261"/>
            <ac:spMk id="14" creationId="{61A8B384-8941-E20C-7EE2-8677931BAD11}"/>
          </ac:spMkLst>
        </pc:spChg>
        <pc:picChg chg="add mod">
          <ac:chgData name="Regina Buschmeier | HateAid gGmbH" userId="c7e1b2c1-911a-4c65-a10b-e8d14fe58d06" providerId="ADAL" clId="{A76FC595-FF15-4429-B9FF-F1B0BCDA44B6}" dt="2024-01-31T14:09:07.775" v="46" actId="962"/>
          <ac:picMkLst>
            <pc:docMk/>
            <pc:sldMk cId="3107513703" sldId="261"/>
            <ac:picMk id="8" creationId="{5746C415-D68E-7D65-0F59-485F7E543491}"/>
          </ac:picMkLst>
        </pc:picChg>
        <pc:picChg chg="del">
          <ac:chgData name="Regina Buschmeier | HateAid gGmbH" userId="c7e1b2c1-911a-4c65-a10b-e8d14fe58d06" providerId="ADAL" clId="{A76FC595-FF15-4429-B9FF-F1B0BCDA44B6}" dt="2024-01-31T14:08:49.693" v="38" actId="478"/>
          <ac:picMkLst>
            <pc:docMk/>
            <pc:sldMk cId="3107513703" sldId="261"/>
            <ac:picMk id="9" creationId="{3BC798BA-1D9C-070D-7DD5-969D8B54E8A9}"/>
          </ac:picMkLst>
        </pc:picChg>
      </pc:sldChg>
      <pc:sldMasterChg chg="modSldLayout">
        <pc:chgData name="Regina Buschmeier | HateAid gGmbH" userId="c7e1b2c1-911a-4c65-a10b-e8d14fe58d06" providerId="ADAL" clId="{A76FC595-FF15-4429-B9FF-F1B0BCDA44B6}" dt="2024-01-31T14:07:35.910" v="24" actId="20577"/>
        <pc:sldMasterMkLst>
          <pc:docMk/>
          <pc:sldMasterMk cId="1264419364" sldId="2147483660"/>
        </pc:sldMasterMkLst>
        <pc:sldLayoutChg chg="modSp mod">
          <pc:chgData name="Regina Buschmeier | HateAid gGmbH" userId="c7e1b2c1-911a-4c65-a10b-e8d14fe58d06" providerId="ADAL" clId="{A76FC595-FF15-4429-B9FF-F1B0BCDA44B6}" dt="2024-01-31T14:07:35.910" v="24" actId="20577"/>
          <pc:sldLayoutMkLst>
            <pc:docMk/>
            <pc:sldMasterMk cId="1264419364" sldId="2147483660"/>
            <pc:sldLayoutMk cId="3233646644" sldId="2147483661"/>
          </pc:sldLayoutMkLst>
          <pc:spChg chg="mod">
            <ac:chgData name="Regina Buschmeier | HateAid gGmbH" userId="c7e1b2c1-911a-4c65-a10b-e8d14fe58d06" providerId="ADAL" clId="{A76FC595-FF15-4429-B9FF-F1B0BCDA44B6}" dt="2024-01-31T14:07:01.228" v="18" actId="20577"/>
            <ac:spMkLst>
              <pc:docMk/>
              <pc:sldMasterMk cId="1264419364" sldId="2147483660"/>
              <pc:sldLayoutMk cId="3233646644" sldId="2147483661"/>
              <ac:spMk id="10" creationId="{E1807405-FD8B-02DC-6FF0-65BC35955643}"/>
            </ac:spMkLst>
          </pc:spChg>
          <pc:spChg chg="mod">
            <ac:chgData name="Regina Buschmeier | HateAid gGmbH" userId="c7e1b2c1-911a-4c65-a10b-e8d14fe58d06" providerId="ADAL" clId="{A76FC595-FF15-4429-B9FF-F1B0BCDA44B6}" dt="2024-01-31T14:07:14.736" v="19"/>
            <ac:spMkLst>
              <pc:docMk/>
              <pc:sldMasterMk cId="1264419364" sldId="2147483660"/>
              <pc:sldLayoutMk cId="3233646644" sldId="2147483661"/>
              <ac:spMk id="11" creationId="{9A3E478A-7847-6EE9-C33D-FA4C1CB5ED91}"/>
            </ac:spMkLst>
          </pc:spChg>
          <pc:spChg chg="mod">
            <ac:chgData name="Regina Buschmeier | HateAid gGmbH" userId="c7e1b2c1-911a-4c65-a10b-e8d14fe58d06" providerId="ADAL" clId="{A76FC595-FF15-4429-B9FF-F1B0BCDA44B6}" dt="2024-01-31T14:07:16.567" v="20"/>
            <ac:spMkLst>
              <pc:docMk/>
              <pc:sldMasterMk cId="1264419364" sldId="2147483660"/>
              <pc:sldLayoutMk cId="3233646644" sldId="2147483661"/>
              <ac:spMk id="12" creationId="{8BC00247-041C-00B4-8FDE-50295CF3575E}"/>
            </ac:spMkLst>
          </pc:spChg>
          <pc:spChg chg="mod">
            <ac:chgData name="Regina Buschmeier | HateAid gGmbH" userId="c7e1b2c1-911a-4c65-a10b-e8d14fe58d06" providerId="ADAL" clId="{A76FC595-FF15-4429-B9FF-F1B0BCDA44B6}" dt="2024-01-31T14:07:18.917" v="21"/>
            <ac:spMkLst>
              <pc:docMk/>
              <pc:sldMasterMk cId="1264419364" sldId="2147483660"/>
              <pc:sldLayoutMk cId="3233646644" sldId="2147483661"/>
              <ac:spMk id="13" creationId="{BEB00293-FE52-8369-FA70-4F9C0DB2B759}"/>
            </ac:spMkLst>
          </pc:spChg>
          <pc:spChg chg="mod">
            <ac:chgData name="Regina Buschmeier | HateAid gGmbH" userId="c7e1b2c1-911a-4c65-a10b-e8d14fe58d06" providerId="ADAL" clId="{A76FC595-FF15-4429-B9FF-F1B0BCDA44B6}" dt="2024-01-31T14:07:35.910" v="24" actId="20577"/>
            <ac:spMkLst>
              <pc:docMk/>
              <pc:sldMasterMk cId="1264419364" sldId="2147483660"/>
              <pc:sldLayoutMk cId="3233646644" sldId="2147483661"/>
              <ac:spMk id="14" creationId="{AD6BF6E9-91E6-CEE9-F243-D589CA0D794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ildplatzhalter 1">
            <a:extLst>
              <a:ext uri="{FF2B5EF4-FFF2-40B4-BE49-F238E27FC236}">
                <a16:creationId xmlns:a16="http://schemas.microsoft.com/office/drawing/2014/main" id="{AD6BF6E9-91E6-CEE9-F243-D589CA0D7942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340996" y="5003918"/>
            <a:ext cx="2614354" cy="2609091"/>
          </a:xfrm>
          <a:prstGeom prst="roundRect">
            <a:avLst>
              <a:gd name="adj" fmla="val 5038"/>
            </a:avLst>
          </a:prstGeom>
          <a:noFill/>
        </p:spPr>
        <p:txBody>
          <a:bodyPr/>
          <a:lstStyle/>
          <a:p>
            <a:r>
              <a:rPr lang="de-DE" dirty="0"/>
              <a:t>Drag &amp; Drop</a:t>
            </a:r>
          </a:p>
        </p:txBody>
      </p:sp>
      <p:sp>
        <p:nvSpPr>
          <p:cNvPr id="13" name="Bildplatzhalter 1">
            <a:extLst>
              <a:ext uri="{FF2B5EF4-FFF2-40B4-BE49-F238E27FC236}">
                <a16:creationId xmlns:a16="http://schemas.microsoft.com/office/drawing/2014/main" id="{BEB00293-FE52-8369-FA70-4F9C0DB2B759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45795" y="4822942"/>
            <a:ext cx="2614354" cy="2609091"/>
          </a:xfrm>
          <a:prstGeom prst="roundRect">
            <a:avLst>
              <a:gd name="adj" fmla="val 5038"/>
            </a:avLst>
          </a:prstGeom>
          <a:noFill/>
        </p:spPr>
        <p:txBody>
          <a:bodyPr/>
          <a:lstStyle/>
          <a:p>
            <a:r>
              <a:rPr lang="de-DE" dirty="0"/>
              <a:t>Drag &amp; Drop</a:t>
            </a:r>
          </a:p>
        </p:txBody>
      </p:sp>
      <p:sp>
        <p:nvSpPr>
          <p:cNvPr id="12" name="Bildplatzhalter 1">
            <a:extLst>
              <a:ext uri="{FF2B5EF4-FFF2-40B4-BE49-F238E27FC236}">
                <a16:creationId xmlns:a16="http://schemas.microsoft.com/office/drawing/2014/main" id="{8BC00247-041C-00B4-8FDE-50295CF3575E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1026796" y="4699118"/>
            <a:ext cx="2614354" cy="2609091"/>
          </a:xfrm>
          <a:prstGeom prst="roundRect">
            <a:avLst>
              <a:gd name="adj" fmla="val 5038"/>
            </a:avLst>
          </a:prstGeom>
          <a:noFill/>
        </p:spPr>
        <p:txBody>
          <a:bodyPr/>
          <a:lstStyle/>
          <a:p>
            <a:r>
              <a:rPr lang="de-DE" dirty="0"/>
              <a:t>Drag &amp; Drop</a:t>
            </a:r>
          </a:p>
        </p:txBody>
      </p:sp>
      <p:sp>
        <p:nvSpPr>
          <p:cNvPr id="11" name="Bildplatzhalter 1">
            <a:extLst>
              <a:ext uri="{FF2B5EF4-FFF2-40B4-BE49-F238E27FC236}">
                <a16:creationId xmlns:a16="http://schemas.microsoft.com/office/drawing/2014/main" id="{9A3E478A-7847-6EE9-C33D-FA4C1CB5ED91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1545910" y="4575293"/>
            <a:ext cx="2614354" cy="2609091"/>
          </a:xfrm>
          <a:prstGeom prst="roundRect">
            <a:avLst>
              <a:gd name="adj" fmla="val 5038"/>
            </a:avLst>
          </a:prstGeom>
          <a:noFill/>
        </p:spPr>
        <p:txBody>
          <a:bodyPr/>
          <a:lstStyle/>
          <a:p>
            <a:r>
              <a:rPr lang="de-DE" dirty="0"/>
              <a:t>Drag &amp; Drop</a:t>
            </a:r>
          </a:p>
        </p:txBody>
      </p:sp>
      <p:sp>
        <p:nvSpPr>
          <p:cNvPr id="10" name="Bildplatzhalter 1">
            <a:extLst>
              <a:ext uri="{FF2B5EF4-FFF2-40B4-BE49-F238E27FC236}">
                <a16:creationId xmlns:a16="http://schemas.microsoft.com/office/drawing/2014/main" id="{E1807405-FD8B-02DC-6FF0-65BC35955643}"/>
              </a:ext>
            </a:extLst>
          </p:cNvPr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2103120" y="4451468"/>
            <a:ext cx="2614354" cy="2609091"/>
          </a:xfrm>
          <a:prstGeom prst="roundRect">
            <a:avLst>
              <a:gd name="adj" fmla="val 5038"/>
            </a:avLst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Drag &amp; Drop</a:t>
            </a:r>
          </a:p>
        </p:txBody>
      </p:sp>
    </p:spTree>
    <p:extLst>
      <p:ext uri="{BB962C8B-B14F-4D97-AF65-F5344CB8AC3E}">
        <p14:creationId xmlns:p14="http://schemas.microsoft.com/office/powerpoint/2010/main" val="32336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7" y="486839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7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5"/>
            <a:ext cx="1157288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22527-A4A3-429F-ACE4-3D140145A428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6" y="8475135"/>
            <a:ext cx="1735931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5"/>
            <a:ext cx="1157288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D4E26-FF3A-43F6-8132-CFD54DAB8A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41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514299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74" indent="-128574" algn="l" defTabSz="514299" rtl="0" eaLnBrk="1" latinLnBrk="0" hangingPunct="1">
        <a:lnSpc>
          <a:spcPct val="90000"/>
        </a:lnSpc>
        <a:spcBef>
          <a:spcPts val="56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25" indent="-128574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873" indent="-128574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24" indent="-128574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4pPr>
      <a:lvl5pPr marL="1157172" indent="-128574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5pPr>
      <a:lvl6pPr marL="1414323" indent="-128574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6pPr>
      <a:lvl7pPr marL="1671471" indent="-128574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7pPr>
      <a:lvl8pPr marL="1928619" indent="-128574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8pPr>
      <a:lvl9pPr marL="2185770" indent="-128574" algn="l" defTabSz="514299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299" rtl="0" eaLnBrk="1" latinLnBrk="0" hangingPunct="1">
        <a:defRPr sz="1014" kern="1200">
          <a:solidFill>
            <a:schemeClr val="tx1"/>
          </a:solidFill>
          <a:latin typeface="+mn-lt"/>
          <a:ea typeface="+mn-ea"/>
          <a:cs typeface="+mn-cs"/>
        </a:defRPr>
      </a:lvl1pPr>
      <a:lvl2pPr marL="257148" algn="l" defTabSz="514299" rtl="0" eaLnBrk="1" latinLnBrk="0" hangingPunct="1"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514299" algn="l" defTabSz="514299" rtl="0" eaLnBrk="1" latinLnBrk="0" hangingPunct="1">
        <a:defRPr sz="1014" kern="1200">
          <a:solidFill>
            <a:schemeClr val="tx1"/>
          </a:solidFill>
          <a:latin typeface="+mn-lt"/>
          <a:ea typeface="+mn-ea"/>
          <a:cs typeface="+mn-cs"/>
        </a:defRPr>
      </a:lvl3pPr>
      <a:lvl4pPr marL="771447" algn="l" defTabSz="514299" rtl="0" eaLnBrk="1" latinLnBrk="0" hangingPunct="1">
        <a:defRPr sz="1014" kern="1200">
          <a:solidFill>
            <a:schemeClr val="tx1"/>
          </a:solidFill>
          <a:latin typeface="+mn-lt"/>
          <a:ea typeface="+mn-ea"/>
          <a:cs typeface="+mn-cs"/>
        </a:defRPr>
      </a:lvl4pPr>
      <a:lvl5pPr marL="1028598" algn="l" defTabSz="514299" rtl="0" eaLnBrk="1" latinLnBrk="0" hangingPunct="1">
        <a:defRPr sz="1014" kern="1200">
          <a:solidFill>
            <a:schemeClr val="tx1"/>
          </a:solidFill>
          <a:latin typeface="+mn-lt"/>
          <a:ea typeface="+mn-ea"/>
          <a:cs typeface="+mn-cs"/>
        </a:defRPr>
      </a:lvl5pPr>
      <a:lvl6pPr marL="1285746" algn="l" defTabSz="514299" rtl="0" eaLnBrk="1" latinLnBrk="0" hangingPunct="1">
        <a:defRPr sz="1014" kern="1200">
          <a:solidFill>
            <a:schemeClr val="tx1"/>
          </a:solidFill>
          <a:latin typeface="+mn-lt"/>
          <a:ea typeface="+mn-ea"/>
          <a:cs typeface="+mn-cs"/>
        </a:defRPr>
      </a:lvl6pPr>
      <a:lvl7pPr marL="1542897" algn="l" defTabSz="514299" rtl="0" eaLnBrk="1" latinLnBrk="0" hangingPunct="1">
        <a:defRPr sz="1014" kern="1200">
          <a:solidFill>
            <a:schemeClr val="tx1"/>
          </a:solidFill>
          <a:latin typeface="+mn-lt"/>
          <a:ea typeface="+mn-ea"/>
          <a:cs typeface="+mn-cs"/>
        </a:defRPr>
      </a:lvl7pPr>
      <a:lvl8pPr marL="1800045" algn="l" defTabSz="514299" rtl="0" eaLnBrk="1" latinLnBrk="0" hangingPunct="1">
        <a:defRPr sz="1014" kern="1200">
          <a:solidFill>
            <a:schemeClr val="tx1"/>
          </a:solidFill>
          <a:latin typeface="+mn-lt"/>
          <a:ea typeface="+mn-ea"/>
          <a:cs typeface="+mn-cs"/>
        </a:defRPr>
      </a:lvl8pPr>
      <a:lvl9pPr marL="2057193" algn="l" defTabSz="514299" rtl="0" eaLnBrk="1" latinLnBrk="0" hangingPunct="1">
        <a:defRPr sz="10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793ABD-E04A-EE43-B500-E4E705B2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14" y="487365"/>
            <a:ext cx="4435476" cy="1766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63A333-6964-6224-0386-51BF8694D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014" y="2433639"/>
            <a:ext cx="4435476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7CFE6E-6BBB-88BC-7BBC-E8BCEED2CB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014" y="8475665"/>
            <a:ext cx="1157288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925BE-B8C0-4EC3-8602-434E52354D99}" type="datetimeFigureOut">
              <a:rPr lang="de-DE" smtClean="0"/>
              <a:t>31.01.2024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2E8E0B-6286-287D-3B39-DEED83B552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3390" y="8475665"/>
            <a:ext cx="1736724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F2B415-DC24-D91F-294B-99E3B1863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2200" y="8475665"/>
            <a:ext cx="1157288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A513-EA02-43A6-8A62-C1558B90F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08018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310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6" indent="-228576" algn="l" defTabSz="914310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6" algn="l" defTabSz="914310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6" algn="l" defTabSz="914310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1" indent="-228576" algn="l" defTabSz="914310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3" indent="-228576" algn="l" defTabSz="914310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6" algn="l" defTabSz="914310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6" algn="l" defTabSz="914310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6" algn="l" defTabSz="914310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0" indent="-228576" algn="l" defTabSz="914310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7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9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3AECC209-FAC2-E6EB-135F-0A9379409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5143499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3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 descr="Ein Bild, das Text, Screenshot, Schrift, Grafikdesign enthält.&#10;&#10;Automatisch generierte Beschreibung">
            <a:extLst>
              <a:ext uri="{FF2B5EF4-FFF2-40B4-BE49-F238E27FC236}">
                <a16:creationId xmlns:a16="http://schemas.microsoft.com/office/drawing/2014/main" id="{310EDFB5-76F9-F11D-619A-A6DA723CB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E170967E-A13A-384A-3E64-F28B31C76F1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29C0B549-C874-4153-E9C1-7A1AAB0217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8163EE6B-4C26-5D88-4B6F-9706CDC759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C9F8CE69-C82E-45C1-9DB6-221827072B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A5DBD2E5-454C-C7EA-3452-A8540CBDAB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93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Text, Screenshot, Schrift, Grafikdesign enthält.&#10;&#10;Automatisch generierte Beschreibung">
            <a:extLst>
              <a:ext uri="{FF2B5EF4-FFF2-40B4-BE49-F238E27FC236}">
                <a16:creationId xmlns:a16="http://schemas.microsoft.com/office/drawing/2014/main" id="{C23DD454-6ECA-2E5A-F2A6-32D3EF1F1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B7FAB1B9-3A7E-4866-50BC-997D85F11CD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0DFAC1C5-707F-D8E6-443A-BD2F10E2934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3A25DF8F-FF08-F187-4B0B-EF78A043E0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55E0C0EF-BBE9-5B11-3BC6-B4C4FC0491E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6A57380D-2E55-AE25-6D4A-E67906BD58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34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Screenshot, Schrift, Grafikdesign enthält.&#10;&#10;Automatisch generierte Beschreibung">
            <a:extLst>
              <a:ext uri="{FF2B5EF4-FFF2-40B4-BE49-F238E27FC236}">
                <a16:creationId xmlns:a16="http://schemas.microsoft.com/office/drawing/2014/main" id="{5746C415-D68E-7D65-0F59-485F7E543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61A8B384-8941-E20C-7EE2-8677931BAD1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AD92F2FD-1B0D-B8BD-A26C-767A89979AC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1C606AC8-0993-21F1-58BC-F6DB3239E84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60B5ADCF-EB7A-026C-8806-93A9B7025D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5D5E1422-0D3F-9474-76CD-59FB6A383E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513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503ABF4D5C57408FE86CBB73E55B4D" ma:contentTypeVersion="21" ma:contentTypeDescription="Ein neues Dokument erstellen." ma:contentTypeScope="" ma:versionID="a2dbfafa372d3eab5eb7a1bcdcd7bc01">
  <xsd:schema xmlns:xsd="http://www.w3.org/2001/XMLSchema" xmlns:xs="http://www.w3.org/2001/XMLSchema" xmlns:p="http://schemas.microsoft.com/office/2006/metadata/properties" xmlns:ns2="143eca12-2589-4717-ae6c-f5a3a66e9f71" xmlns:ns3="2352205e-2866-4306-9cfb-b3fd4e2cc6c3" targetNamespace="http://schemas.microsoft.com/office/2006/metadata/properties" ma:root="true" ma:fieldsID="baeebc7f073bf772be228dceb98c1169" ns2:_="" ns3:_="">
    <xsd:import namespace="143eca12-2589-4717-ae6c-f5a3a66e9f71"/>
    <xsd:import namespace="2352205e-2866-4306-9cfb-b3fd4e2cc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_dlc_DocId" minOccurs="0"/>
                <xsd:element ref="ns3:_dlc_DocIdUrl" minOccurs="0"/>
                <xsd:element ref="ns3:_dlc_DocIdPersistId" minOccurs="0"/>
                <xsd:element ref="ns2:Datum" minOccurs="0"/>
                <xsd:element ref="ns2:Quell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eca12-2589-4717-ae6c-f5a3a66e9f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um" ma:index="23" nillable="true" ma:displayName="Datum" ma:default="[today]" ma:format="DateOnly" ma:internalName="Datum">
      <xsd:simpleType>
        <xsd:restriction base="dms:DateTime"/>
      </xsd:simpleType>
    </xsd:element>
    <xsd:element name="Quelle" ma:index="24" nillable="true" ma:displayName="Quelle" ma:format="Hyperlink" ma:internalName="Quel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Bildmarkierungen" ma:readOnly="false" ma:fieldId="{5cf76f15-5ced-4ddc-b409-7134ff3c332f}" ma:taxonomyMulti="true" ma:sspId="9b2e8c97-0b12-42fe-80cf-74317cfb28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52205e-2866-4306-9cfb-b3fd4e2cc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20" nillable="true" ma:displayName="Wert der Dokument-ID" ma:description="Der Wert der diesem Element zugewiesenen Dokument-ID." ma:indexed="true" ma:internalName="_dlc_DocId" ma:readOnly="true">
      <xsd:simpleType>
        <xsd:restriction base="dms:Text"/>
      </xsd:simpleType>
    </xsd:element>
    <xsd:element name="_dlc_DocIdUrl" ma:index="21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2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CatchAll" ma:index="28" nillable="true" ma:displayName="Taxonomy Catch All Column" ma:hidden="true" ma:list="{0f1dc501-6825-4282-8a1f-c8dd7600f718}" ma:internalName="TaxCatchAll" ma:showField="CatchAllData" ma:web="2352205e-2866-4306-9cfb-b3fd4e2cc6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Quelle xmlns="143eca12-2589-4717-ae6c-f5a3a66e9f71">
      <Url xsi:nil="true"/>
      <Description xsi:nil="true"/>
    </Quelle>
    <lcf76f155ced4ddcb4097134ff3c332f xmlns="143eca12-2589-4717-ae6c-f5a3a66e9f71">
      <Terms xmlns="http://schemas.microsoft.com/office/infopath/2007/PartnerControls"/>
    </lcf76f155ced4ddcb4097134ff3c332f>
    <TaxCatchAll xmlns="2352205e-2866-4306-9cfb-b3fd4e2cc6c3" xsi:nil="true"/>
    <Datum xmlns="143eca12-2589-4717-ae6c-f5a3a66e9f71">2024-01-29T13:29:25+00:00</Datum>
    <_dlc_DocId xmlns="2352205e-2866-4306-9cfb-b3fd4e2cc6c3">NC6EWY3JUK7F-1019313373-258051</_dlc_DocId>
    <_dlc_DocIdUrl xmlns="2352205e-2866-4306-9cfb-b3fd4e2cc6c3">
      <Url>https://hateaid.sharepoint.com/sites/teamhateaid/_layouts/15/DocIdRedir.aspx?ID=NC6EWY3JUK7F-1019313373-258051</Url>
      <Description>NC6EWY3JUK7F-1019313373-258051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57E24F7-1887-4AFA-811C-5A6B959733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3eca12-2589-4717-ae6c-f5a3a66e9f71"/>
    <ds:schemaRef ds:uri="2352205e-2866-4306-9cfb-b3fd4e2cc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0F0315-5046-4A4E-8812-10D40F3A3F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2C89EF-F209-426D-8A0F-CC98342EC726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2352205e-2866-4306-9cfb-b3fd4e2cc6c3"/>
    <ds:schemaRef ds:uri="143eca12-2589-4717-ae6c-f5a3a66e9f71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DAC423C-C2E8-4113-A872-8E3C610E9A8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Bildschirmpräsentation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Benutzerdefiniertes Design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Buschmeier</dc:creator>
  <cp:lastModifiedBy>Regina Buschmeier</cp:lastModifiedBy>
  <cp:revision>9</cp:revision>
  <dcterms:created xsi:type="dcterms:W3CDTF">2024-01-29T11:39:12Z</dcterms:created>
  <dcterms:modified xsi:type="dcterms:W3CDTF">2024-01-31T14:09:16Z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0x010100F8503ABF4D5C57408FE86CBB73E55B4D</vt:lpwstr>
  </property>
  <property fmtid="{D5CDD505-2E9C-101B-9397-08002B2CF9AE}" pid="3" name="MediaServiceImageTags">
    <vt:lpwstr/>
  </property>
  <property fmtid="{D5CDD505-2E9C-101B-9397-08002B2CF9AE}" pid="4" name="_dlc_DocIdItemGuid">
    <vt:lpwstr>8d7c2dc3-34b0-4fc6-bea9-3f4d4cc73179</vt:lpwstr>
  </property>
</Properties>
</file>