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</p:sldMasterIdLst>
  <p:sldIdLst>
    <p:sldId id="262" r:id="rId6"/>
    <p:sldId id="263" r:id="rId7"/>
    <p:sldId id="265" r:id="rId8"/>
    <p:sldId id="264" r:id="rId9"/>
  </p:sldIdLst>
  <p:sldSz cx="8229600" cy="8229600"/>
  <p:notesSz cx="6858000" cy="9144000"/>
  <p:defaultTextStyle>
    <a:defPPr>
      <a:defRPr lang="en-US"/>
    </a:defPPr>
    <a:lvl1pPr marL="0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392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2781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171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5560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6952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8341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19733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1120" algn="l" defTabSz="731392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05BCF-8F9A-46EE-9B7F-95278056B8D4}" v="20" dt="2024-02-01T14:09:41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>
        <p:scale>
          <a:sx n="70" d="100"/>
          <a:sy n="70" d="100"/>
        </p:scale>
        <p:origin x="244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Buschmeier | HateAid gGmbH" userId="c7e1b2c1-911a-4c65-a10b-e8d14fe58d06" providerId="ADAL" clId="{AC605BCF-8F9A-46EE-9B7F-95278056B8D4}"/>
    <pc:docChg chg="undo custSel addSld delSld modSld sldOrd delMainMaster modMainMaster">
      <pc:chgData name="Regina Buschmeier | HateAid gGmbH" userId="c7e1b2c1-911a-4c65-a10b-e8d14fe58d06" providerId="ADAL" clId="{AC605BCF-8F9A-46EE-9B7F-95278056B8D4}" dt="2024-02-01T14:09:42.313" v="92" actId="27614"/>
      <pc:docMkLst>
        <pc:docMk/>
      </pc:docMkLst>
      <pc:sldChg chg="addSp delSp modSp del mod chgLayout">
        <pc:chgData name="Regina Buschmeier | HateAid gGmbH" userId="c7e1b2c1-911a-4c65-a10b-e8d14fe58d06" providerId="ADAL" clId="{AC605BCF-8F9A-46EE-9B7F-95278056B8D4}" dt="2024-02-01T14:09:04.672" v="85" actId="47"/>
        <pc:sldMkLst>
          <pc:docMk/>
          <pc:sldMk cId="4116935529" sldId="259"/>
        </pc:sldMkLst>
        <pc:spChg chg="add mod ord">
          <ac:chgData name="Regina Buschmeier | HateAid gGmbH" userId="c7e1b2c1-911a-4c65-a10b-e8d14fe58d06" providerId="ADAL" clId="{AC605BCF-8F9A-46EE-9B7F-95278056B8D4}" dt="2024-02-01T14:01:01.973" v="56" actId="700"/>
          <ac:spMkLst>
            <pc:docMk/>
            <pc:sldMk cId="4116935529" sldId="259"/>
            <ac:spMk id="4" creationId="{655754BF-F076-AD0C-3870-BD46AEA84BB3}"/>
          </ac:spMkLst>
        </pc:spChg>
        <pc:spChg chg="add mod ord">
          <ac:chgData name="Regina Buschmeier | HateAid gGmbH" userId="c7e1b2c1-911a-4c65-a10b-e8d14fe58d06" providerId="ADAL" clId="{AC605BCF-8F9A-46EE-9B7F-95278056B8D4}" dt="2024-02-01T14:01:01.973" v="56" actId="700"/>
          <ac:spMkLst>
            <pc:docMk/>
            <pc:sldMk cId="4116935529" sldId="259"/>
            <ac:spMk id="5" creationId="{08BDD1D7-9EEB-EA4C-1EC5-FCD4CA4C8A95}"/>
          </ac:spMkLst>
        </pc:spChg>
        <pc:spChg chg="add mod ord">
          <ac:chgData name="Regina Buschmeier | HateAid gGmbH" userId="c7e1b2c1-911a-4c65-a10b-e8d14fe58d06" providerId="ADAL" clId="{AC605BCF-8F9A-46EE-9B7F-95278056B8D4}" dt="2024-02-01T14:01:01.973" v="56" actId="700"/>
          <ac:spMkLst>
            <pc:docMk/>
            <pc:sldMk cId="4116935529" sldId="259"/>
            <ac:spMk id="6" creationId="{20B4E8C9-F752-78D7-FB1F-26F1D02B3EEE}"/>
          </ac:spMkLst>
        </pc:spChg>
        <pc:spChg chg="del">
          <ac:chgData name="Regina Buschmeier | HateAid gGmbH" userId="c7e1b2c1-911a-4c65-a10b-e8d14fe58d06" providerId="ADAL" clId="{AC605BCF-8F9A-46EE-9B7F-95278056B8D4}" dt="2024-02-01T13:34:14.727" v="13" actId="478"/>
          <ac:spMkLst>
            <pc:docMk/>
            <pc:sldMk cId="4116935529" sldId="259"/>
            <ac:spMk id="16" creationId="{A5DBD2E5-454C-C7EA-3452-A8540CBDABBF}"/>
          </ac:spMkLst>
        </pc:spChg>
        <pc:spChg chg="del">
          <ac:chgData name="Regina Buschmeier | HateAid gGmbH" userId="c7e1b2c1-911a-4c65-a10b-e8d14fe58d06" providerId="ADAL" clId="{AC605BCF-8F9A-46EE-9B7F-95278056B8D4}" dt="2024-02-01T13:34:14.727" v="13" actId="478"/>
          <ac:spMkLst>
            <pc:docMk/>
            <pc:sldMk cId="4116935529" sldId="259"/>
            <ac:spMk id="17" creationId="{C9F8CE69-C82E-45C1-9DB6-221827072BFB}"/>
          </ac:spMkLst>
        </pc:spChg>
        <pc:spChg chg="del">
          <ac:chgData name="Regina Buschmeier | HateAid gGmbH" userId="c7e1b2c1-911a-4c65-a10b-e8d14fe58d06" providerId="ADAL" clId="{AC605BCF-8F9A-46EE-9B7F-95278056B8D4}" dt="2024-02-01T13:34:14.727" v="13" actId="478"/>
          <ac:spMkLst>
            <pc:docMk/>
            <pc:sldMk cId="4116935529" sldId="259"/>
            <ac:spMk id="18" creationId="{8163EE6B-4C26-5D88-4B6F-9706CDC7593A}"/>
          </ac:spMkLst>
        </pc:spChg>
        <pc:spChg chg="del">
          <ac:chgData name="Regina Buschmeier | HateAid gGmbH" userId="c7e1b2c1-911a-4c65-a10b-e8d14fe58d06" providerId="ADAL" clId="{AC605BCF-8F9A-46EE-9B7F-95278056B8D4}" dt="2024-02-01T13:34:14.727" v="13" actId="478"/>
          <ac:spMkLst>
            <pc:docMk/>
            <pc:sldMk cId="4116935529" sldId="259"/>
            <ac:spMk id="19" creationId="{29C0B549-C874-4153-E9C1-7A1AAB021708}"/>
          </ac:spMkLst>
        </pc:spChg>
        <pc:spChg chg="del">
          <ac:chgData name="Regina Buschmeier | HateAid gGmbH" userId="c7e1b2c1-911a-4c65-a10b-e8d14fe58d06" providerId="ADAL" clId="{AC605BCF-8F9A-46EE-9B7F-95278056B8D4}" dt="2024-02-01T13:34:16.915" v="14" actId="478"/>
          <ac:spMkLst>
            <pc:docMk/>
            <pc:sldMk cId="4116935529" sldId="259"/>
            <ac:spMk id="20" creationId="{E170967E-A13A-384A-3E64-F28B31C76F18}"/>
          </ac:spMkLst>
        </pc:spChg>
        <pc:picChg chg="add mod">
          <ac:chgData name="Regina Buschmeier | HateAid gGmbH" userId="c7e1b2c1-911a-4c65-a10b-e8d14fe58d06" providerId="ADAL" clId="{AC605BCF-8F9A-46EE-9B7F-95278056B8D4}" dt="2024-02-01T13:57:58.017" v="20" actId="1076"/>
          <ac:picMkLst>
            <pc:docMk/>
            <pc:sldMk cId="4116935529" sldId="259"/>
            <ac:picMk id="3" creationId="{2EDD32C3-8800-1D22-8C02-9518A04FFBEB}"/>
          </ac:picMkLst>
        </pc:picChg>
        <pc:picChg chg="del">
          <ac:chgData name="Regina Buschmeier | HateAid gGmbH" userId="c7e1b2c1-911a-4c65-a10b-e8d14fe58d06" providerId="ADAL" clId="{AC605BCF-8F9A-46EE-9B7F-95278056B8D4}" dt="2024-02-01T13:34:10.981" v="12" actId="478"/>
          <ac:picMkLst>
            <pc:docMk/>
            <pc:sldMk cId="4116935529" sldId="259"/>
            <ac:picMk id="15" creationId="{310EDFB5-76F9-F11D-619A-A6DA723CBD50}"/>
          </ac:picMkLst>
        </pc:picChg>
      </pc:sldChg>
      <pc:sldChg chg="del">
        <pc:chgData name="Regina Buschmeier | HateAid gGmbH" userId="c7e1b2c1-911a-4c65-a10b-e8d14fe58d06" providerId="ADAL" clId="{AC605BCF-8F9A-46EE-9B7F-95278056B8D4}" dt="2024-02-01T13:34:19.756" v="15" actId="47"/>
        <pc:sldMkLst>
          <pc:docMk/>
          <pc:sldMk cId="3478343856" sldId="260"/>
        </pc:sldMkLst>
      </pc:sldChg>
      <pc:sldChg chg="del">
        <pc:chgData name="Regina Buschmeier | HateAid gGmbH" userId="c7e1b2c1-911a-4c65-a10b-e8d14fe58d06" providerId="ADAL" clId="{AC605BCF-8F9A-46EE-9B7F-95278056B8D4}" dt="2024-02-01T13:34:19.756" v="15" actId="47"/>
        <pc:sldMkLst>
          <pc:docMk/>
          <pc:sldMk cId="3107513703" sldId="261"/>
        </pc:sldMkLst>
      </pc:sldChg>
      <pc:sldChg chg="addSp delSp modSp mod">
        <pc:chgData name="Regina Buschmeier | HateAid gGmbH" userId="c7e1b2c1-911a-4c65-a10b-e8d14fe58d06" providerId="ADAL" clId="{AC605BCF-8F9A-46EE-9B7F-95278056B8D4}" dt="2024-02-01T14:09:42.313" v="92" actId="27614"/>
        <pc:sldMkLst>
          <pc:docMk/>
          <pc:sldMk cId="2924336137" sldId="262"/>
        </pc:sldMkLst>
        <pc:picChg chg="add del mod">
          <ac:chgData name="Regina Buschmeier | HateAid gGmbH" userId="c7e1b2c1-911a-4c65-a10b-e8d14fe58d06" providerId="ADAL" clId="{AC605BCF-8F9A-46EE-9B7F-95278056B8D4}" dt="2024-02-01T13:33:54.029" v="6" actId="478"/>
          <ac:picMkLst>
            <pc:docMk/>
            <pc:sldMk cId="2924336137" sldId="262"/>
            <ac:picMk id="3" creationId="{6693658C-072B-4B51-C48B-8F60AD71D910}"/>
          </ac:picMkLst>
        </pc:picChg>
        <pc:picChg chg="add del mod">
          <ac:chgData name="Regina Buschmeier | HateAid gGmbH" userId="c7e1b2c1-911a-4c65-a10b-e8d14fe58d06" providerId="ADAL" clId="{AC605BCF-8F9A-46EE-9B7F-95278056B8D4}" dt="2024-02-01T14:09:27.206" v="90" actId="478"/>
          <ac:picMkLst>
            <pc:docMk/>
            <pc:sldMk cId="2924336137" sldId="262"/>
            <ac:picMk id="5" creationId="{9B5661EE-FA83-B71B-5670-AE821CD35098}"/>
          </ac:picMkLst>
        </pc:picChg>
        <pc:picChg chg="add mod">
          <ac:chgData name="Regina Buschmeier | HateAid gGmbH" userId="c7e1b2c1-911a-4c65-a10b-e8d14fe58d06" providerId="ADAL" clId="{AC605BCF-8F9A-46EE-9B7F-95278056B8D4}" dt="2024-02-01T14:09:42.313" v="92" actId="27614"/>
          <ac:picMkLst>
            <pc:docMk/>
            <pc:sldMk cId="2924336137" sldId="262"/>
            <ac:picMk id="7" creationId="{F0E9B15C-A7F6-5F76-C103-29D3B415119E}"/>
          </ac:picMkLst>
        </pc:picChg>
        <pc:picChg chg="del">
          <ac:chgData name="Regina Buschmeier | HateAid gGmbH" userId="c7e1b2c1-911a-4c65-a10b-e8d14fe58d06" providerId="ADAL" clId="{AC605BCF-8F9A-46EE-9B7F-95278056B8D4}" dt="2024-02-01T13:33:08.934" v="0" actId="478"/>
          <ac:picMkLst>
            <pc:docMk/>
            <pc:sldMk cId="2924336137" sldId="262"/>
            <ac:picMk id="10" creationId="{3AECC209-FAC2-E6EB-135F-0A93794094BB}"/>
          </ac:picMkLst>
        </pc:picChg>
      </pc:sldChg>
      <pc:sldChg chg="addSp delSp modSp add del mod">
        <pc:chgData name="Regina Buschmeier | HateAid gGmbH" userId="c7e1b2c1-911a-4c65-a10b-e8d14fe58d06" providerId="ADAL" clId="{AC605BCF-8F9A-46EE-9B7F-95278056B8D4}" dt="2024-02-01T14:02:08.962" v="66" actId="47"/>
        <pc:sldMkLst>
          <pc:docMk/>
          <pc:sldMk cId="4131511360" sldId="263"/>
        </pc:sldMkLst>
        <pc:spChg chg="del">
          <ac:chgData name="Regina Buschmeier | HateAid gGmbH" userId="c7e1b2c1-911a-4c65-a10b-e8d14fe58d06" providerId="ADAL" clId="{AC605BCF-8F9A-46EE-9B7F-95278056B8D4}" dt="2024-02-01T14:01:49.942" v="58"/>
          <ac:spMkLst>
            <pc:docMk/>
            <pc:sldMk cId="4131511360" sldId="263"/>
            <ac:spMk id="4" creationId="{655754BF-F076-AD0C-3870-BD46AEA84BB3}"/>
          </ac:spMkLst>
        </pc:spChg>
        <pc:spChg chg="del">
          <ac:chgData name="Regina Buschmeier | HateAid gGmbH" userId="c7e1b2c1-911a-4c65-a10b-e8d14fe58d06" providerId="ADAL" clId="{AC605BCF-8F9A-46EE-9B7F-95278056B8D4}" dt="2024-02-01T14:01:56.559" v="61"/>
          <ac:spMkLst>
            <pc:docMk/>
            <pc:sldMk cId="4131511360" sldId="263"/>
            <ac:spMk id="5" creationId="{08BDD1D7-9EEB-EA4C-1EC5-FCD4CA4C8A95}"/>
          </ac:spMkLst>
        </pc:spChg>
        <pc:spChg chg="del">
          <ac:chgData name="Regina Buschmeier | HateAid gGmbH" userId="c7e1b2c1-911a-4c65-a10b-e8d14fe58d06" providerId="ADAL" clId="{AC605BCF-8F9A-46EE-9B7F-95278056B8D4}" dt="2024-02-01T14:02:00.448" v="64"/>
          <ac:spMkLst>
            <pc:docMk/>
            <pc:sldMk cId="4131511360" sldId="263"/>
            <ac:spMk id="6" creationId="{20B4E8C9-F752-78D7-FB1F-26F1D02B3EEE}"/>
          </ac:spMkLst>
        </pc:spChg>
        <pc:picChg chg="add mod">
          <ac:chgData name="Regina Buschmeier | HateAid gGmbH" userId="c7e1b2c1-911a-4c65-a10b-e8d14fe58d06" providerId="ADAL" clId="{AC605BCF-8F9A-46EE-9B7F-95278056B8D4}" dt="2024-02-01T14:01:51.748" v="60" actId="962"/>
          <ac:picMkLst>
            <pc:docMk/>
            <pc:sldMk cId="4131511360" sldId="263"/>
            <ac:picMk id="7" creationId="{EB0329CA-5FD0-A5D3-B270-4979E4A250E1}"/>
          </ac:picMkLst>
        </pc:picChg>
        <pc:picChg chg="add mod">
          <ac:chgData name="Regina Buschmeier | HateAid gGmbH" userId="c7e1b2c1-911a-4c65-a10b-e8d14fe58d06" providerId="ADAL" clId="{AC605BCF-8F9A-46EE-9B7F-95278056B8D4}" dt="2024-02-01T14:01:57.432" v="63" actId="962"/>
          <ac:picMkLst>
            <pc:docMk/>
            <pc:sldMk cId="4131511360" sldId="263"/>
            <ac:picMk id="9" creationId="{4B91CA23-44CD-148A-8475-25BCD4EB1B5D}"/>
          </ac:picMkLst>
        </pc:picChg>
        <pc:picChg chg="add mod">
          <ac:chgData name="Regina Buschmeier | HateAid gGmbH" userId="c7e1b2c1-911a-4c65-a10b-e8d14fe58d06" providerId="ADAL" clId="{AC605BCF-8F9A-46EE-9B7F-95278056B8D4}" dt="2024-02-01T14:02:01.109" v="65" actId="27614"/>
          <ac:picMkLst>
            <pc:docMk/>
            <pc:sldMk cId="4131511360" sldId="263"/>
            <ac:picMk id="11" creationId="{C33B6804-B08A-A834-5758-16C6F56603A0}"/>
          </ac:picMkLst>
        </pc:picChg>
      </pc:sldChg>
      <pc:sldChg chg="addSp delSp modSp new mod chgLayout">
        <pc:chgData name="Regina Buschmeier | HateAid gGmbH" userId="c7e1b2c1-911a-4c65-a10b-e8d14fe58d06" providerId="ADAL" clId="{AC605BCF-8F9A-46EE-9B7F-95278056B8D4}" dt="2024-02-01T14:09:14.188" v="89"/>
        <pc:sldMkLst>
          <pc:docMk/>
          <pc:sldMk cId="4255280110" sldId="263"/>
        </pc:sldMkLst>
        <pc:spChg chg="del">
          <ac:chgData name="Regina Buschmeier | HateAid gGmbH" userId="c7e1b2c1-911a-4c65-a10b-e8d14fe58d06" providerId="ADAL" clId="{AC605BCF-8F9A-46EE-9B7F-95278056B8D4}" dt="2024-02-01T14:02:23.659" v="68" actId="478"/>
          <ac:spMkLst>
            <pc:docMk/>
            <pc:sldMk cId="4255280110" sldId="263"/>
            <ac:spMk id="2" creationId="{98FB0826-E386-3509-9B82-EA6E0D496F1A}"/>
          </ac:spMkLst>
        </pc:spChg>
        <pc:spChg chg="del">
          <ac:chgData name="Regina Buschmeier | HateAid gGmbH" userId="c7e1b2c1-911a-4c65-a10b-e8d14fe58d06" providerId="ADAL" clId="{AC605BCF-8F9A-46EE-9B7F-95278056B8D4}" dt="2024-02-01T14:02:23.659" v="68" actId="478"/>
          <ac:spMkLst>
            <pc:docMk/>
            <pc:sldMk cId="4255280110" sldId="263"/>
            <ac:spMk id="3" creationId="{C9CAB74F-F062-B9EF-BF5C-D1942887C337}"/>
          </ac:spMkLst>
        </pc:spChg>
        <pc:spChg chg="del">
          <ac:chgData name="Regina Buschmeier | HateAid gGmbH" userId="c7e1b2c1-911a-4c65-a10b-e8d14fe58d06" providerId="ADAL" clId="{AC605BCF-8F9A-46EE-9B7F-95278056B8D4}" dt="2024-02-01T14:02:24.453" v="69" actId="478"/>
          <ac:spMkLst>
            <pc:docMk/>
            <pc:sldMk cId="4255280110" sldId="263"/>
            <ac:spMk id="4" creationId="{D8F5C720-1376-E8F3-21D7-3B7118CA9F85}"/>
          </ac:spMkLst>
        </pc:spChg>
        <pc:spChg chg="add del mod ord">
          <ac:chgData name="Regina Buschmeier | HateAid gGmbH" userId="c7e1b2c1-911a-4c65-a10b-e8d14fe58d06" providerId="ADAL" clId="{AC605BCF-8F9A-46EE-9B7F-95278056B8D4}" dt="2024-02-01T14:09:14.188" v="89"/>
          <ac:spMkLst>
            <pc:docMk/>
            <pc:sldMk cId="4255280110" sldId="263"/>
            <ac:spMk id="7" creationId="{4679A171-3CC8-0F20-E6CB-619E50EECCEA}"/>
          </ac:spMkLst>
        </pc:spChg>
        <pc:spChg chg="add mod ord">
          <ac:chgData name="Regina Buschmeier | HateAid gGmbH" userId="c7e1b2c1-911a-4c65-a10b-e8d14fe58d06" providerId="ADAL" clId="{AC605BCF-8F9A-46EE-9B7F-95278056B8D4}" dt="2024-02-01T14:09:01.504" v="84" actId="700"/>
          <ac:spMkLst>
            <pc:docMk/>
            <pc:sldMk cId="4255280110" sldId="263"/>
            <ac:spMk id="8" creationId="{03539233-F5A5-0472-491F-4890E75FD852}"/>
          </ac:spMkLst>
        </pc:spChg>
        <pc:spChg chg="add mod ord">
          <ac:chgData name="Regina Buschmeier | HateAid gGmbH" userId="c7e1b2c1-911a-4c65-a10b-e8d14fe58d06" providerId="ADAL" clId="{AC605BCF-8F9A-46EE-9B7F-95278056B8D4}" dt="2024-02-01T14:09:01.504" v="84" actId="700"/>
          <ac:spMkLst>
            <pc:docMk/>
            <pc:sldMk cId="4255280110" sldId="263"/>
            <ac:spMk id="9" creationId="{47E84282-A3D5-8D11-35CF-6E3B82AA0FD6}"/>
          </ac:spMkLst>
        </pc:spChg>
        <pc:picChg chg="add mod">
          <ac:chgData name="Regina Buschmeier | HateAid gGmbH" userId="c7e1b2c1-911a-4c65-a10b-e8d14fe58d06" providerId="ADAL" clId="{AC605BCF-8F9A-46EE-9B7F-95278056B8D4}" dt="2024-02-01T14:08:35.920" v="71" actId="27614"/>
          <ac:picMkLst>
            <pc:docMk/>
            <pc:sldMk cId="4255280110" sldId="263"/>
            <ac:picMk id="6" creationId="{59EC0102-F084-FF0D-9D67-3D0DE892890F}"/>
          </ac:picMkLst>
        </pc:picChg>
        <pc:picChg chg="add mod">
          <ac:chgData name="Regina Buschmeier | HateAid gGmbH" userId="c7e1b2c1-911a-4c65-a10b-e8d14fe58d06" providerId="ADAL" clId="{AC605BCF-8F9A-46EE-9B7F-95278056B8D4}" dt="2024-02-01T14:09:14.188" v="89"/>
          <ac:picMkLst>
            <pc:docMk/>
            <pc:sldMk cId="4255280110" sldId="263"/>
            <ac:picMk id="11" creationId="{2F1E664B-7C1A-78C3-D0DE-6CCE18D3EE5D}"/>
          </ac:picMkLst>
        </pc:picChg>
      </pc:sldChg>
      <pc:sldChg chg="addSp delSp modSp add mod chgLayout">
        <pc:chgData name="Regina Buschmeier | HateAid gGmbH" userId="c7e1b2c1-911a-4c65-a10b-e8d14fe58d06" providerId="ADAL" clId="{AC605BCF-8F9A-46EE-9B7F-95278056B8D4}" dt="2024-02-01T14:09:01.504" v="84" actId="700"/>
        <pc:sldMkLst>
          <pc:docMk/>
          <pc:sldMk cId="1534245829" sldId="264"/>
        </pc:sldMkLst>
        <pc:spChg chg="add mod ord">
          <ac:chgData name="Regina Buschmeier | HateAid gGmbH" userId="c7e1b2c1-911a-4c65-a10b-e8d14fe58d06" providerId="ADAL" clId="{AC605BCF-8F9A-46EE-9B7F-95278056B8D4}" dt="2024-02-01T14:09:01.504" v="84" actId="700"/>
          <ac:spMkLst>
            <pc:docMk/>
            <pc:sldMk cId="1534245829" sldId="264"/>
            <ac:spMk id="4" creationId="{F4724D0B-8290-971F-E3C2-A14FB75DA2EB}"/>
          </ac:spMkLst>
        </pc:spChg>
        <pc:spChg chg="add mod ord">
          <ac:chgData name="Regina Buschmeier | HateAid gGmbH" userId="c7e1b2c1-911a-4c65-a10b-e8d14fe58d06" providerId="ADAL" clId="{AC605BCF-8F9A-46EE-9B7F-95278056B8D4}" dt="2024-02-01T14:09:01.504" v="84" actId="700"/>
          <ac:spMkLst>
            <pc:docMk/>
            <pc:sldMk cId="1534245829" sldId="264"/>
            <ac:spMk id="5" creationId="{9110A21B-393C-831A-AFAB-385F8A539502}"/>
          </ac:spMkLst>
        </pc:spChg>
        <pc:spChg chg="add mod ord">
          <ac:chgData name="Regina Buschmeier | HateAid gGmbH" userId="c7e1b2c1-911a-4c65-a10b-e8d14fe58d06" providerId="ADAL" clId="{AC605BCF-8F9A-46EE-9B7F-95278056B8D4}" dt="2024-02-01T14:09:01.504" v="84" actId="700"/>
          <ac:spMkLst>
            <pc:docMk/>
            <pc:sldMk cId="1534245829" sldId="264"/>
            <ac:spMk id="7" creationId="{23EA09BD-CE4C-1DAB-DD90-4F206847C2A8}"/>
          </ac:spMkLst>
        </pc:spChg>
        <pc:picChg chg="add mod">
          <ac:chgData name="Regina Buschmeier | HateAid gGmbH" userId="c7e1b2c1-911a-4c65-a10b-e8d14fe58d06" providerId="ADAL" clId="{AC605BCF-8F9A-46EE-9B7F-95278056B8D4}" dt="2024-02-01T14:08:57.475" v="83" actId="962"/>
          <ac:picMkLst>
            <pc:docMk/>
            <pc:sldMk cId="1534245829" sldId="264"/>
            <ac:picMk id="3" creationId="{CA20A6DA-F973-4BE4-44D2-9C3F014595FB}"/>
          </ac:picMkLst>
        </pc:picChg>
        <pc:picChg chg="del">
          <ac:chgData name="Regina Buschmeier | HateAid gGmbH" userId="c7e1b2c1-911a-4c65-a10b-e8d14fe58d06" providerId="ADAL" clId="{AC605BCF-8F9A-46EE-9B7F-95278056B8D4}" dt="2024-02-01T14:08:46.123" v="74" actId="478"/>
          <ac:picMkLst>
            <pc:docMk/>
            <pc:sldMk cId="1534245829" sldId="264"/>
            <ac:picMk id="6" creationId="{59EC0102-F084-FF0D-9D67-3D0DE892890F}"/>
          </ac:picMkLst>
        </pc:picChg>
      </pc:sldChg>
      <pc:sldChg chg="addSp delSp modSp add mod ord chgLayout">
        <pc:chgData name="Regina Buschmeier | HateAid gGmbH" userId="c7e1b2c1-911a-4c65-a10b-e8d14fe58d06" providerId="ADAL" clId="{AC605BCF-8F9A-46EE-9B7F-95278056B8D4}" dt="2024-02-01T14:09:01.504" v="84" actId="700"/>
        <pc:sldMkLst>
          <pc:docMk/>
          <pc:sldMk cId="2573273529" sldId="265"/>
        </pc:sldMkLst>
        <pc:spChg chg="add mod ord">
          <ac:chgData name="Regina Buschmeier | HateAid gGmbH" userId="c7e1b2c1-911a-4c65-a10b-e8d14fe58d06" providerId="ADAL" clId="{AC605BCF-8F9A-46EE-9B7F-95278056B8D4}" dt="2024-02-01T14:09:01.504" v="84" actId="700"/>
          <ac:spMkLst>
            <pc:docMk/>
            <pc:sldMk cId="2573273529" sldId="265"/>
            <ac:spMk id="4" creationId="{864331A5-3E4A-4EE8-D256-9289394FA2CF}"/>
          </ac:spMkLst>
        </pc:spChg>
        <pc:spChg chg="add mod ord">
          <ac:chgData name="Regina Buschmeier | HateAid gGmbH" userId="c7e1b2c1-911a-4c65-a10b-e8d14fe58d06" providerId="ADAL" clId="{AC605BCF-8F9A-46EE-9B7F-95278056B8D4}" dt="2024-02-01T14:09:01.504" v="84" actId="700"/>
          <ac:spMkLst>
            <pc:docMk/>
            <pc:sldMk cId="2573273529" sldId="265"/>
            <ac:spMk id="5" creationId="{623D7488-C7D3-FFF9-1490-B94C9E3B9A4C}"/>
          </ac:spMkLst>
        </pc:spChg>
        <pc:spChg chg="add mod ord">
          <ac:chgData name="Regina Buschmeier | HateAid gGmbH" userId="c7e1b2c1-911a-4c65-a10b-e8d14fe58d06" providerId="ADAL" clId="{AC605BCF-8F9A-46EE-9B7F-95278056B8D4}" dt="2024-02-01T14:09:01.504" v="84" actId="700"/>
          <ac:spMkLst>
            <pc:docMk/>
            <pc:sldMk cId="2573273529" sldId="265"/>
            <ac:spMk id="7" creationId="{CEDEC906-9497-3369-7916-FABB25B62032}"/>
          </ac:spMkLst>
        </pc:spChg>
        <pc:picChg chg="add mod">
          <ac:chgData name="Regina Buschmeier | HateAid gGmbH" userId="c7e1b2c1-911a-4c65-a10b-e8d14fe58d06" providerId="ADAL" clId="{AC605BCF-8F9A-46EE-9B7F-95278056B8D4}" dt="2024-02-01T14:08:51.467" v="78" actId="962"/>
          <ac:picMkLst>
            <pc:docMk/>
            <pc:sldMk cId="2573273529" sldId="265"/>
            <ac:picMk id="3" creationId="{9FB1FFD8-2BD6-4ADE-7DAC-1D0C43C145B1}"/>
          </ac:picMkLst>
        </pc:picChg>
        <pc:picChg chg="del">
          <ac:chgData name="Regina Buschmeier | HateAid gGmbH" userId="c7e1b2c1-911a-4c65-a10b-e8d14fe58d06" providerId="ADAL" clId="{AC605BCF-8F9A-46EE-9B7F-95278056B8D4}" dt="2024-02-01T14:08:47.988" v="75" actId="478"/>
          <ac:picMkLst>
            <pc:docMk/>
            <pc:sldMk cId="2573273529" sldId="265"/>
            <ac:picMk id="6" creationId="{59EC0102-F084-FF0D-9D67-3D0DE892890F}"/>
          </ac:picMkLst>
        </pc:picChg>
      </pc:sldChg>
      <pc:sldMasterChg chg="del">
        <pc:chgData name="Regina Buschmeier | HateAid gGmbH" userId="c7e1b2c1-911a-4c65-a10b-e8d14fe58d06" providerId="ADAL" clId="{AC605BCF-8F9A-46EE-9B7F-95278056B8D4}" dt="2024-02-01T13:58:45.226" v="32" actId="2696"/>
        <pc:sldMasterMkLst>
          <pc:docMk/>
          <pc:sldMasterMk cId="1861080183" sldId="2147483662"/>
        </pc:sldMasterMkLst>
      </pc:sldMasterChg>
      <pc:sldMasterChg chg="delSldLayout modSldLayout">
        <pc:chgData name="Regina Buschmeier | HateAid gGmbH" userId="c7e1b2c1-911a-4c65-a10b-e8d14fe58d06" providerId="ADAL" clId="{AC605BCF-8F9A-46EE-9B7F-95278056B8D4}" dt="2024-02-01T14:00:51.469" v="55" actId="478"/>
        <pc:sldMasterMkLst>
          <pc:docMk/>
          <pc:sldMasterMk cId="3104158965" sldId="2147483676"/>
        </pc:sldMasterMkLst>
        <pc:sldLayoutChg chg="del">
          <pc:chgData name="Regina Buschmeier | HateAid gGmbH" userId="c7e1b2c1-911a-4c65-a10b-e8d14fe58d06" providerId="ADAL" clId="{AC605BCF-8F9A-46EE-9B7F-95278056B8D4}" dt="2024-02-01T13:58:42.785" v="21" actId="2696"/>
          <pc:sldLayoutMkLst>
            <pc:docMk/>
            <pc:sldMasterMk cId="3104158965" sldId="2147483676"/>
            <pc:sldLayoutMk cId="3542766527" sldId="2147483677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794" v="22" actId="2696"/>
          <pc:sldLayoutMkLst>
            <pc:docMk/>
            <pc:sldMasterMk cId="3104158965" sldId="2147483676"/>
            <pc:sldLayoutMk cId="1063619629" sldId="2147483678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02" v="23" actId="2696"/>
          <pc:sldLayoutMkLst>
            <pc:docMk/>
            <pc:sldMasterMk cId="3104158965" sldId="2147483676"/>
            <pc:sldLayoutMk cId="283676404" sldId="2147483679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13" v="24" actId="2696"/>
          <pc:sldLayoutMkLst>
            <pc:docMk/>
            <pc:sldMasterMk cId="3104158965" sldId="2147483676"/>
            <pc:sldLayoutMk cId="1451236766" sldId="2147483680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25" v="25" actId="2696"/>
          <pc:sldLayoutMkLst>
            <pc:docMk/>
            <pc:sldMasterMk cId="3104158965" sldId="2147483676"/>
            <pc:sldLayoutMk cId="2047961966" sldId="2147483681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32" v="26" actId="2696"/>
          <pc:sldLayoutMkLst>
            <pc:docMk/>
            <pc:sldMasterMk cId="3104158965" sldId="2147483676"/>
            <pc:sldLayoutMk cId="3731602143" sldId="2147483682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38" v="27" actId="2696"/>
          <pc:sldLayoutMkLst>
            <pc:docMk/>
            <pc:sldMasterMk cId="3104158965" sldId="2147483676"/>
            <pc:sldLayoutMk cId="498276188" sldId="2147483683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47" v="28" actId="2696"/>
          <pc:sldLayoutMkLst>
            <pc:docMk/>
            <pc:sldMasterMk cId="3104158965" sldId="2147483676"/>
            <pc:sldLayoutMk cId="876974537" sldId="2147483684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54" v="29" actId="2696"/>
          <pc:sldLayoutMkLst>
            <pc:docMk/>
            <pc:sldMasterMk cId="3104158965" sldId="2147483676"/>
            <pc:sldLayoutMk cId="2050216284" sldId="2147483685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62" v="30" actId="2696"/>
          <pc:sldLayoutMkLst>
            <pc:docMk/>
            <pc:sldMasterMk cId="3104158965" sldId="2147483676"/>
            <pc:sldLayoutMk cId="108325220" sldId="2147483686"/>
          </pc:sldLayoutMkLst>
        </pc:sldLayoutChg>
        <pc:sldLayoutChg chg="del">
          <pc:chgData name="Regina Buschmeier | HateAid gGmbH" userId="c7e1b2c1-911a-4c65-a10b-e8d14fe58d06" providerId="ADAL" clId="{AC605BCF-8F9A-46EE-9B7F-95278056B8D4}" dt="2024-02-01T13:58:42.869" v="31" actId="2696"/>
          <pc:sldLayoutMkLst>
            <pc:docMk/>
            <pc:sldMasterMk cId="3104158965" sldId="2147483676"/>
            <pc:sldLayoutMk cId="1262057126" sldId="2147483687"/>
          </pc:sldLayoutMkLst>
        </pc:sldLayoutChg>
        <pc:sldLayoutChg chg="addSp delSp modSp mod">
          <pc:chgData name="Regina Buschmeier | HateAid gGmbH" userId="c7e1b2c1-911a-4c65-a10b-e8d14fe58d06" providerId="ADAL" clId="{AC605BCF-8F9A-46EE-9B7F-95278056B8D4}" dt="2024-02-01T14:00:51.469" v="55" actId="478"/>
          <pc:sldLayoutMkLst>
            <pc:docMk/>
            <pc:sldMasterMk cId="3104158965" sldId="2147483676"/>
            <pc:sldLayoutMk cId="3821744963" sldId="2147483688"/>
          </pc:sldLayoutMkLst>
          <pc:spChg chg="add mod ord">
            <ac:chgData name="Regina Buschmeier | HateAid gGmbH" userId="c7e1b2c1-911a-4c65-a10b-e8d14fe58d06" providerId="ADAL" clId="{AC605BCF-8F9A-46EE-9B7F-95278056B8D4}" dt="2024-02-01T14:00:20.038" v="49" actId="1076"/>
            <ac:spMkLst>
              <pc:docMk/>
              <pc:sldMasterMk cId="3104158965" sldId="2147483676"/>
              <pc:sldLayoutMk cId="3821744963" sldId="2147483688"/>
              <ac:spMk id="3" creationId="{2DEEBB69-B8DD-8CDD-B9E3-8C1540DD44C2}"/>
            </ac:spMkLst>
          </pc:spChg>
          <pc:spChg chg="add mod ord">
            <ac:chgData name="Regina Buschmeier | HateAid gGmbH" userId="c7e1b2c1-911a-4c65-a10b-e8d14fe58d06" providerId="ADAL" clId="{AC605BCF-8F9A-46EE-9B7F-95278056B8D4}" dt="2024-02-01T14:00:41.435" v="54" actId="1037"/>
            <ac:spMkLst>
              <pc:docMk/>
              <pc:sldMasterMk cId="3104158965" sldId="2147483676"/>
              <pc:sldLayoutMk cId="3821744963" sldId="2147483688"/>
              <ac:spMk id="4" creationId="{3D52E04B-185C-9F5A-2BDF-05D8B9A126C7}"/>
            </ac:spMkLst>
          </pc:spChg>
          <pc:spChg chg="del">
            <ac:chgData name="Regina Buschmeier | HateAid gGmbH" userId="c7e1b2c1-911a-4c65-a10b-e8d14fe58d06" providerId="ADAL" clId="{AC605BCF-8F9A-46EE-9B7F-95278056B8D4}" dt="2024-02-01T13:59:03.909" v="36" actId="478"/>
            <ac:spMkLst>
              <pc:docMk/>
              <pc:sldMasterMk cId="3104158965" sldId="2147483676"/>
              <pc:sldLayoutMk cId="3821744963" sldId="2147483688"/>
              <ac:spMk id="10" creationId="{E1807405-FD8B-02DC-6FF0-65BC35955643}"/>
            </ac:spMkLst>
          </pc:spChg>
          <pc:spChg chg="del">
            <ac:chgData name="Regina Buschmeier | HateAid gGmbH" userId="c7e1b2c1-911a-4c65-a10b-e8d14fe58d06" providerId="ADAL" clId="{AC605BCF-8F9A-46EE-9B7F-95278056B8D4}" dt="2024-02-01T13:59:04.925" v="37" actId="478"/>
            <ac:spMkLst>
              <pc:docMk/>
              <pc:sldMasterMk cId="3104158965" sldId="2147483676"/>
              <pc:sldLayoutMk cId="3821744963" sldId="2147483688"/>
              <ac:spMk id="11" creationId="{9A3E478A-7847-6EE9-C33D-FA4C1CB5ED91}"/>
            </ac:spMkLst>
          </pc:spChg>
          <pc:spChg chg="mod">
            <ac:chgData name="Regina Buschmeier | HateAid gGmbH" userId="c7e1b2c1-911a-4c65-a10b-e8d14fe58d06" providerId="ADAL" clId="{AC605BCF-8F9A-46EE-9B7F-95278056B8D4}" dt="2024-02-01T13:59:44.225" v="46" actId="1076"/>
            <ac:spMkLst>
              <pc:docMk/>
              <pc:sldMasterMk cId="3104158965" sldId="2147483676"/>
              <pc:sldLayoutMk cId="3821744963" sldId="2147483688"/>
              <ac:spMk id="12" creationId="{8BC00247-041C-00B4-8FDE-50295CF3575E}"/>
            </ac:spMkLst>
          </pc:spChg>
          <pc:spChg chg="del">
            <ac:chgData name="Regina Buschmeier | HateAid gGmbH" userId="c7e1b2c1-911a-4c65-a10b-e8d14fe58d06" providerId="ADAL" clId="{AC605BCF-8F9A-46EE-9B7F-95278056B8D4}" dt="2024-02-01T13:59:01.368" v="35" actId="478"/>
            <ac:spMkLst>
              <pc:docMk/>
              <pc:sldMasterMk cId="3104158965" sldId="2147483676"/>
              <pc:sldLayoutMk cId="3821744963" sldId="2147483688"/>
              <ac:spMk id="13" creationId="{BEB00293-FE52-8369-FA70-4F9C0DB2B759}"/>
            </ac:spMkLst>
          </pc:spChg>
          <pc:spChg chg="del">
            <ac:chgData name="Regina Buschmeier | HateAid gGmbH" userId="c7e1b2c1-911a-4c65-a10b-e8d14fe58d06" providerId="ADAL" clId="{AC605BCF-8F9A-46EE-9B7F-95278056B8D4}" dt="2024-02-01T13:59:01.368" v="35" actId="478"/>
            <ac:spMkLst>
              <pc:docMk/>
              <pc:sldMasterMk cId="3104158965" sldId="2147483676"/>
              <pc:sldLayoutMk cId="3821744963" sldId="2147483688"/>
              <ac:spMk id="14" creationId="{AD6BF6E9-91E6-CEE9-F243-D589CA0D7942}"/>
            </ac:spMkLst>
          </pc:spChg>
          <pc:picChg chg="add del mod ord">
            <ac:chgData name="Regina Buschmeier | HateAid gGmbH" userId="c7e1b2c1-911a-4c65-a10b-e8d14fe58d06" providerId="ADAL" clId="{AC605BCF-8F9A-46EE-9B7F-95278056B8D4}" dt="2024-02-01T14:00:51.469" v="55" actId="478"/>
            <ac:picMkLst>
              <pc:docMk/>
              <pc:sldMasterMk cId="3104158965" sldId="2147483676"/>
              <pc:sldLayoutMk cId="3821744963" sldId="2147483688"/>
              <ac:picMk id="2" creationId="{A91700B0-8BF5-CA61-C091-79CD36C1831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">
            <a:extLst>
              <a:ext uri="{FF2B5EF4-FFF2-40B4-BE49-F238E27FC236}">
                <a16:creationId xmlns:a16="http://schemas.microsoft.com/office/drawing/2014/main" id="{3D52E04B-185C-9F5A-2BDF-05D8B9A126C7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829493" y="1002617"/>
            <a:ext cx="2890794" cy="2890671"/>
          </a:xfrm>
          <a:prstGeom prst="roundRect">
            <a:avLst>
              <a:gd name="adj" fmla="val 5038"/>
            </a:avLst>
          </a:prstGeom>
          <a:noFill/>
        </p:spPr>
        <p:txBody>
          <a:bodyPr/>
          <a:lstStyle/>
          <a:p>
            <a:r>
              <a:rPr lang="de-DE" dirty="0"/>
              <a:t>Drag &amp; Drop</a:t>
            </a:r>
          </a:p>
        </p:txBody>
      </p:sp>
      <p:sp>
        <p:nvSpPr>
          <p:cNvPr id="3" name="Bildplatzhalter 1">
            <a:extLst>
              <a:ext uri="{FF2B5EF4-FFF2-40B4-BE49-F238E27FC236}">
                <a16:creationId xmlns:a16="http://schemas.microsoft.com/office/drawing/2014/main" id="{2DEEBB69-B8DD-8CDD-B9E3-8C1540DD44C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309730" y="818319"/>
            <a:ext cx="2890794" cy="2890671"/>
          </a:xfrm>
          <a:prstGeom prst="roundRect">
            <a:avLst>
              <a:gd name="adj" fmla="val 5038"/>
            </a:avLst>
          </a:prstGeom>
          <a:noFill/>
        </p:spPr>
        <p:txBody>
          <a:bodyPr/>
          <a:lstStyle/>
          <a:p>
            <a:r>
              <a:rPr lang="de-DE" dirty="0"/>
              <a:t>Drag &amp; Drop</a:t>
            </a:r>
          </a:p>
        </p:txBody>
      </p:sp>
      <p:sp>
        <p:nvSpPr>
          <p:cNvPr id="12" name="Bildplatzhalter 1">
            <a:extLst>
              <a:ext uri="{FF2B5EF4-FFF2-40B4-BE49-F238E27FC236}">
                <a16:creationId xmlns:a16="http://schemas.microsoft.com/office/drawing/2014/main" id="{8BC00247-041C-00B4-8FDE-50295CF3575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84651" y="634021"/>
            <a:ext cx="2890794" cy="2890671"/>
          </a:xfrm>
          <a:prstGeom prst="roundRect">
            <a:avLst>
              <a:gd name="adj" fmla="val 5038"/>
            </a:avLst>
          </a:prstGeom>
          <a:noFill/>
        </p:spPr>
        <p:txBody>
          <a:bodyPr/>
          <a:lstStyle/>
          <a:p>
            <a:r>
              <a:rPr lang="de-DE" dirty="0"/>
              <a:t>Drag &amp; Drop</a:t>
            </a:r>
          </a:p>
        </p:txBody>
      </p:sp>
    </p:spTree>
    <p:extLst>
      <p:ext uri="{BB962C8B-B14F-4D97-AF65-F5344CB8AC3E}">
        <p14:creationId xmlns:p14="http://schemas.microsoft.com/office/powerpoint/2010/main" val="382174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438152"/>
            <a:ext cx="709803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190750"/>
            <a:ext cx="709803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7627622"/>
            <a:ext cx="18516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25BE-B8C0-4EC3-8602-434E52354D99}" type="datetimeFigureOut">
              <a:rPr lang="de-DE" smtClean="0"/>
              <a:t>01.02.2024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7627622"/>
            <a:ext cx="277749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7627622"/>
            <a:ext cx="18516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A513-EA02-43A6-8A62-C1558B90F8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15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F0E9B15C-A7F6-5F76-C103-29D3B4151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59EC0102-F084-FF0D-9D67-3D0DE8928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82296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7E84282-A3D5-8D11-35CF-6E3B82AA0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3539233-F5A5-0472-491F-4890E75FD8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679A171-3CC8-0F20-E6CB-619E50EECC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28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9FB1FFD8-2BD6-4ADE-7DAC-1D0C43C14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822960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EDEC906-9497-3369-7916-FABB25B620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23D7488-C7D3-FFF9-1490-B94C9E3B9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64331A5-3E4A-4EE8-D256-9289394FA2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7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CA20A6DA-F973-4BE4-44D2-9C3F01459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822960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3EA09BD-CE4C-1DAB-DD90-4F206847C2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110A21B-393C-831A-AFAB-385F8A5395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4724D0B-8290-971F-E3C2-A14FB75DA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45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503ABF4D5C57408FE86CBB73E55B4D" ma:contentTypeVersion="21" ma:contentTypeDescription="Ein neues Dokument erstellen." ma:contentTypeScope="" ma:versionID="a2dbfafa372d3eab5eb7a1bcdcd7bc01">
  <xsd:schema xmlns:xsd="http://www.w3.org/2001/XMLSchema" xmlns:xs="http://www.w3.org/2001/XMLSchema" xmlns:p="http://schemas.microsoft.com/office/2006/metadata/properties" xmlns:ns2="143eca12-2589-4717-ae6c-f5a3a66e9f71" xmlns:ns3="2352205e-2866-4306-9cfb-b3fd4e2cc6c3" targetNamespace="http://schemas.microsoft.com/office/2006/metadata/properties" ma:root="true" ma:fieldsID="baeebc7f073bf772be228dceb98c1169" ns2:_="" ns3:_="">
    <xsd:import namespace="143eca12-2589-4717-ae6c-f5a3a66e9f71"/>
    <xsd:import namespace="2352205e-2866-4306-9cfb-b3fd4e2cc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Datum" minOccurs="0"/>
                <xsd:element ref="ns2:Quell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eca12-2589-4717-ae6c-f5a3a66e9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um" ma:index="23" nillable="true" ma:displayName="Datum" ma:default="[today]" ma:format="DateOnly" ma:internalName="Datum">
      <xsd:simpleType>
        <xsd:restriction base="dms:DateTime"/>
      </xsd:simpleType>
    </xsd:element>
    <xsd:element name="Quelle" ma:index="24" nillable="true" ma:displayName="Quelle" ma:format="Hyperlink" ma:internalName="Quell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9b2e8c97-0b12-42fe-80cf-74317cfb28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2205e-2866-4306-9cfb-b3fd4e2cc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Wert der Dokument-ID" ma:description="Der Wert der diesem Element zugewiesenen Dokument-ID." ma:indexed="true" ma:internalName="_dlc_DocId" ma:readOnly="true">
      <xsd:simpleType>
        <xsd:restriction base="dms:Text"/>
      </xsd:simpleType>
    </xsd:element>
    <xsd:element name="_dlc_DocIdUrl" ma:index="2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0f1dc501-6825-4282-8a1f-c8dd7600f718}" ma:internalName="TaxCatchAll" ma:showField="CatchAllData" ma:web="2352205e-2866-4306-9cfb-b3fd4e2cc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Quelle xmlns="143eca12-2589-4717-ae6c-f5a3a66e9f71">
      <Url xsi:nil="true"/>
      <Description xsi:nil="true"/>
    </Quelle>
    <lcf76f155ced4ddcb4097134ff3c332f xmlns="143eca12-2589-4717-ae6c-f5a3a66e9f71">
      <Terms xmlns="http://schemas.microsoft.com/office/infopath/2007/PartnerControls"/>
    </lcf76f155ced4ddcb4097134ff3c332f>
    <TaxCatchAll xmlns="2352205e-2866-4306-9cfb-b3fd4e2cc6c3" xsi:nil="true"/>
    <Datum xmlns="143eca12-2589-4717-ae6c-f5a3a66e9f71">2024-01-29T13:29:25+00:00</Datum>
    <_dlc_DocId xmlns="2352205e-2866-4306-9cfb-b3fd4e2cc6c3">NC6EWY3JUK7F-1019313373-258407</_dlc_DocId>
    <_dlc_DocIdUrl xmlns="2352205e-2866-4306-9cfb-b3fd4e2cc6c3">
      <Url>https://hateaid.sharepoint.com/sites/teamhateaid/_layouts/15/DocIdRedir.aspx?ID=NC6EWY3JUK7F-1019313373-258407</Url>
      <Description>NC6EWY3JUK7F-1019313373-258407</Description>
    </_dlc_DocIdUrl>
  </documentManagement>
</p:properties>
</file>

<file path=customXml/itemProps1.xml><?xml version="1.0" encoding="utf-8"?>
<ds:datastoreItem xmlns:ds="http://schemas.openxmlformats.org/officeDocument/2006/customXml" ds:itemID="{1DAC423C-C2E8-4113-A872-8E3C610E9A8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70F0315-5046-4A4E-8812-10D40F3A3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E24F7-1887-4AFA-811C-5A6B95973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3eca12-2589-4717-ae6c-f5a3a66e9f71"/>
    <ds:schemaRef ds:uri="2352205e-2866-4306-9cfb-b3fd4e2cc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F2C89EF-F209-426D-8A0F-CC98342EC72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143eca12-2589-4717-ae6c-f5a3a66e9f71"/>
    <ds:schemaRef ds:uri="http://purl.org/dc/elements/1.1/"/>
    <ds:schemaRef ds:uri="2352205e-2866-4306-9cfb-b3fd4e2cc6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Benutzerdefiniert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Regina Buschmeier</dc:creator>
  <cp:lastModifiedBy>Regina Buschmeier | HateAid gGmbH</cp:lastModifiedBy>
  <cp:revision>10</cp:revision>
  <dcterms:created xsi:type="dcterms:W3CDTF">2024-01-29T11:39:12Z</dcterms:created>
  <dcterms:modified xsi:type="dcterms:W3CDTF">2024-02-01T14:09:44Z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0x010100F8503ABF4D5C57408FE86CBB73E55B4D</vt:lpwstr>
  </property>
  <property fmtid="{D5CDD505-2E9C-101B-9397-08002B2CF9AE}" pid="3" name="MediaServiceImageTags">
    <vt:lpwstr/>
  </property>
  <property fmtid="{D5CDD505-2E9C-101B-9397-08002B2CF9AE}" pid="4" name="_dlc_DocIdItemGuid">
    <vt:lpwstr>e5a49b35-bb88-4944-bc28-5a324efbfd0b</vt:lpwstr>
  </property>
</Properties>
</file>